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9"/>
  </p:notesMasterIdLst>
  <p:sldIdLst>
    <p:sldId id="263" r:id="rId2"/>
    <p:sldId id="262" r:id="rId3"/>
    <p:sldId id="264" r:id="rId4"/>
    <p:sldId id="266" r:id="rId5"/>
    <p:sldId id="268" r:id="rId6"/>
    <p:sldId id="265" r:id="rId7"/>
    <p:sldId id="267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9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24E61-BEEB-0E49-AE06-B2D276E7965B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7E05D-95AB-B547-820C-A65BE045C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50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670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479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18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650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406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251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269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742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90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486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851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Feelings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</a:t>
            </a:r>
            <a:r>
              <a:rPr kumimoji="1" lang="en-US" altLang="ja-JP" dirty="0" smtClean="0"/>
              <a:t>8, </a:t>
            </a:r>
            <a:r>
              <a:rPr kumimoji="1" lang="en-US" altLang="ja-JP" dirty="0" smtClean="0"/>
              <a:t>Section 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4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3157101" y="1929782"/>
            <a:ext cx="3047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Doo </a:t>
            </a:r>
            <a:r>
              <a:rPr lang="en-US" altLang="ja-JP" sz="4000" dirty="0" err="1"/>
              <a:t>shita</a:t>
            </a:r>
            <a:r>
              <a:rPr lang="en-US" altLang="ja-JP" sz="4000" dirty="0"/>
              <a:t> no</a:t>
            </a:r>
            <a:r>
              <a:rPr lang="en-US" altLang="ja-JP" sz="4000" dirty="0" smtClean="0"/>
              <a:t>?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57101" y="3264059"/>
            <a:ext cx="5233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What’s wrong with you</a:t>
            </a:r>
            <a:r>
              <a:rPr lang="en-GB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  <a:endParaRPr lang="en-GB" altLang="ja-JP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3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6096242" y="2424304"/>
            <a:ext cx="1585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ureshii</a:t>
            </a:r>
            <a:endParaRPr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96243" y="4159798"/>
            <a:ext cx="14677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happy</a:t>
            </a:r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0" t="8952" r="21380" b="10044"/>
          <a:stretch/>
        </p:blipFill>
        <p:spPr bwMode="auto">
          <a:xfrm>
            <a:off x="1317950" y="1318497"/>
            <a:ext cx="4171950" cy="491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22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5944726" y="2270582"/>
            <a:ext cx="1871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kanashii</a:t>
            </a:r>
            <a:endParaRPr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46768" y="3470731"/>
            <a:ext cx="899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sad</a:t>
            </a:r>
          </a:p>
          <a:p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0" r="29560" b="4650"/>
          <a:stretch/>
        </p:blipFill>
        <p:spPr bwMode="auto">
          <a:xfrm>
            <a:off x="1337310" y="178473"/>
            <a:ext cx="3989070" cy="658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20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604752" y="2411008"/>
            <a:ext cx="1853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kuyashii</a:t>
            </a:r>
            <a:endParaRPr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5278" y="3590290"/>
            <a:ext cx="30357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disappointed;</a:t>
            </a:r>
          </a:p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frustrated</a:t>
            </a:r>
          </a:p>
          <a:p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4" t="11073" r="24893" b="11981"/>
          <a:stretch/>
        </p:blipFill>
        <p:spPr bwMode="auto">
          <a:xfrm>
            <a:off x="1337310" y="1183051"/>
            <a:ext cx="3623310" cy="423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4" y="2496821"/>
            <a:ext cx="111919" cy="1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13829">
            <a:off x="3726677" y="4374386"/>
            <a:ext cx="412221" cy="92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7304">
            <a:off x="1062627" y="2962287"/>
            <a:ext cx="820319" cy="3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10" y="3417998"/>
            <a:ext cx="1905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17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" t="9625" r="2236" b="9442"/>
          <a:stretch/>
        </p:blipFill>
        <p:spPr bwMode="auto">
          <a:xfrm>
            <a:off x="51452" y="1394508"/>
            <a:ext cx="6829203" cy="422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6863492" y="1984106"/>
            <a:ext cx="1720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sabishii</a:t>
            </a:r>
            <a:endParaRPr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65534" y="3303814"/>
            <a:ext cx="14462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lonely</a:t>
            </a:r>
          </a:p>
          <a:p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44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6732270" y="1990431"/>
            <a:ext cx="1392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kowai</a:t>
            </a:r>
            <a:endParaRPr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09399" y="3445864"/>
            <a:ext cx="12569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scary</a:t>
            </a:r>
          </a:p>
          <a:p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10588" r="6033" b="10000"/>
          <a:stretch/>
        </p:blipFill>
        <p:spPr bwMode="auto">
          <a:xfrm>
            <a:off x="0" y="1131289"/>
            <a:ext cx="673227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17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1814</TotalTime>
  <Words>28</Words>
  <Application>Microsoft Office PowerPoint</Application>
  <PresentationFormat>画面に合わせる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Theme</vt:lpstr>
      <vt:lpstr>Feelings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Story</dc:title>
  <dc:creator>chrove</dc:creator>
  <cp:lastModifiedBy>Makoto Netsu</cp:lastModifiedBy>
  <cp:revision>40</cp:revision>
  <cp:lastPrinted>2014-11-05T21:36:58Z</cp:lastPrinted>
  <dcterms:created xsi:type="dcterms:W3CDTF">2014-11-04T18:26:35Z</dcterms:created>
  <dcterms:modified xsi:type="dcterms:W3CDTF">2015-12-18T13:32:01Z</dcterms:modified>
</cp:coreProperties>
</file>